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536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17E38-DC96-46F6-B657-4196B76AA37D}" type="datetimeFigureOut">
              <a:rPr lang="zh-CN" altLang="en-US" smtClean="0"/>
              <a:t>2019/6/17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F9218-5E00-4391-9410-E06F7262303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全屏显示(4:3)</PresentationFormat>
  <Paragraphs>0</Paragraphs>
  <Slides>16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WCY2019</dc:creator>
  <cp:lastModifiedBy>WCY2019</cp:lastModifiedBy>
  <cp:revision>2</cp:revision>
  <dcterms:created xsi:type="dcterms:W3CDTF">2019-06-17T14:22:24Z</dcterms:created>
  <dcterms:modified xsi:type="dcterms:W3CDTF">2019-06-17T14:37:38Z</dcterms:modified>
</cp:coreProperties>
</file>

<file path=docProps/thumbnail.jpeg>
</file>